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253651"/>
            <a:ext cx="7766936" cy="1646302"/>
          </a:xfrm>
        </p:spPr>
        <p:txBody>
          <a:bodyPr/>
          <a:lstStyle/>
          <a:p>
            <a:pPr algn="ctr"/>
            <a:r>
              <a:rPr lang="ru-RU" sz="4000" b="1" dirty="0" smtClean="0"/>
              <a:t>Психотехники по снятию психоэмоционального напряжения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Подготовила О.А.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Наймушина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, педагог-психолог,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МБДОУ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№70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 Белгорода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0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25365"/>
            <a:ext cx="8596668" cy="1320800"/>
          </a:xfrm>
        </p:spPr>
        <p:txBody>
          <a:bodyPr/>
          <a:lstStyle/>
          <a:p>
            <a:pPr algn="ctr"/>
            <a:r>
              <a:rPr lang="ru-RU" b="1" dirty="0" smtClean="0"/>
              <a:t>Понятие психоэмоционального напряжения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458" y="1946165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000" dirty="0" smtClean="0"/>
              <a:t>Психоэмоциональное </a:t>
            </a:r>
            <a:r>
              <a:rPr lang="ru-RU" sz="2000" dirty="0"/>
              <a:t>напряжение — состояние, формирующееся в результате чрезмерного возрастания психоэмоционального напряжения и характеризующееся временным понижением устойчивости психических и психомоторных функций, выраженными соматовегетативными реакциями и снижением профессиональной работоспособности</a:t>
            </a:r>
            <a:r>
              <a:rPr lang="ru-RU" sz="2000" dirty="0" smtClean="0"/>
              <a:t>».  </a:t>
            </a:r>
          </a:p>
          <a:p>
            <a:pPr marL="0" indent="0" algn="just">
              <a:buNone/>
            </a:pPr>
            <a:r>
              <a:rPr lang="ru-RU" sz="2000" dirty="0"/>
              <a:t>	</a:t>
            </a:r>
            <a:r>
              <a:rPr lang="ru-RU" sz="2000" dirty="0" smtClean="0"/>
              <a:t>Под </a:t>
            </a:r>
            <a:r>
              <a:rPr lang="ru-RU" sz="2000" dirty="0"/>
              <a:t>термином «психоэмоциональное напряжение» понимаются «разнообразные неблагоприятные эмоциональные состояния, связанные с неудовлетворенностью основных жизненных потребностей: фрустрация, стресс, дискомфорт, тревога, депрессия, состояние неудовлетворенности </a:t>
            </a:r>
            <a:r>
              <a:rPr lang="ru-RU" sz="2000" dirty="0" smtClean="0"/>
              <a:t>и т.п.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011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3890"/>
          </a:xfrm>
        </p:spPr>
        <p:txBody>
          <a:bodyPr/>
          <a:lstStyle/>
          <a:p>
            <a:pPr algn="ctr"/>
            <a:r>
              <a:rPr lang="ru-RU" b="1" dirty="0" smtClean="0"/>
              <a:t>Релаксация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3491"/>
            <a:ext cx="8596668" cy="452787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медитация и релаксация выключают или замедляют Ваши «Внутренние часы», отгораживая Вас от тревог и волнений. Занимают они не более 10-30 мин. Приведенные ниже упражнения – укороченные и упрощенные варианты сеансов нервно-мышечной и психологической релаксации, которые позволяют в считанные минуты полноценно т глубоко отдохнуть, забыть обо всех проблемах и неожиданно для себя спокойно найти нужное решение.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обстановка вокруг Вас накалена и Вы чувствуете, что теряете самообладание, то этот комплекс поможет незаметно и прямо на рабочем месте снять психическое напряжение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Сильно напрягите пальцы ног. Затем расслабьте их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Напрягите и расслабьте ступни ног и лодыжки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Напрягите и расслабьте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икры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Напрягите и расслабьте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колени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Напрягите и расслабьте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бедра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Напрягите и расслабьте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ягодичные мышцы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Напрягите и расслабьте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Расслабьте спину и плечи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Расслабьте кисти рук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Расслабьте предплечья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Расслабьте шею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Расслабьте лицевые мышцы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Посидите спокойно несколько минут в полном покое. Когда Вам покажется, что Вы медленно плывете – Вы полностью расслабились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9655"/>
          </a:xfrm>
        </p:spPr>
        <p:txBody>
          <a:bodyPr/>
          <a:lstStyle/>
          <a:p>
            <a:pPr algn="ctr"/>
            <a:r>
              <a:rPr lang="ru-RU" b="1" dirty="0" smtClean="0"/>
              <a:t>Жизненные правила на каждый день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9254"/>
            <a:ext cx="8596668" cy="4934607"/>
          </a:xfrm>
        </p:spPr>
        <p:txBody>
          <a:bodyPr>
            <a:normAutofit fontScale="92500" lnSpcReduction="10000"/>
          </a:bodyPr>
          <a:lstStyle/>
          <a:p>
            <a:pPr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Расслабляйтесь в любых ситуациях, как только почувствуете, что все идет не так, как Вам хотелось бы.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 копите, выплескивайте накопившуюся негативную энергию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Играйте с Вашими детьми и с домашними животными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Находите время на приятные Вам мелочи и домашние дела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Беседуйте с близкими людьми о трудных вопросах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Не позволяйте конфликтам затягиваться. Разрешайте их как можно скорее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Высказывая свое недовольство, не обобщайте; говорите о конкретном случае, который привел Вас в ярость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Смейтесь! Улыбайтесь, как можно чаще! Давно известно, что смех – лучшее лекарство, которое особенно хорошо действует против стресса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Надейтесь на лучшее. Если Вы ожидаете неприятности, то чаще всего  они и случаются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Избегайте уединения с проблемами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Постарайтесь каждый день несколько минут  смотреть на горизонт, это поможет Вам осознать, что мир вокруг Вас велик и большая его часть лежит вне Ваших проблем </a:t>
            </a:r>
          </a:p>
        </p:txBody>
      </p:sp>
    </p:spTree>
    <p:extLst>
      <p:ext uri="{BB962C8B-B14F-4D97-AF65-F5344CB8AC3E}">
        <p14:creationId xmlns:p14="http://schemas.microsoft.com/office/powerpoint/2010/main" val="395969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Десять заповедей преодоления стресса и стрессовых реакций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1903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Совет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Ганса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«Стремитесь к высшей из доступных целей и не вступайте в борьбу из-за безделицы»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Поступайте по отношению к другим так, как Вы хотели бы, чтобы они обращались с Вами.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Не забывайте об отдыхе, Монотонная работа утомляет, а смена занятий помогает сохранить силы и здоровье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Не старайтесь сделать все и сразу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Цените радость подлинной простоты и жизненного уклада, избегая всего наносного, показного и нарочитого. Этим Вы заслужите расположение и любовь окружающих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Прежде чем что-то предпринять в конфликтной ситуации, взвесьте свои силы и целесообразность действий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Старайтесь видеть светлые стороны событий и людей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Если необходимо предпринять неприятное для Вас дело, не откладывайте его на «потом»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Даже в случае неудачи в каком-либо деле старайтесь увидеть свои плюсы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Ставьте реальные и важные цели в любом деле. Научитесь поощрять себя за достижение поставленной цели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4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389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МУЗЫКОТРЕРАПИЯ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3490"/>
            <a:ext cx="8596668" cy="49661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классической музыки для регуляции психического и эмо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нального состояния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чувства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ревоги и неуверенности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Шопен – Мазурка, Прелюдии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Штраус – Вальсы, Рубинштейн – Мелодии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раздражительности, разочарования, повышение чувства принадлежности к прекрасному миру природы: </a:t>
            </a: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 – Контата2, Бетховен – Лунная соната, Симфония ля – минор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общего успокоения, удовлетворения: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Бетховен – Симфония 6,часть 2, Брамс – Колыбельная, Шуберт – Аве Мария, Шопен – Ноктюрн соль-минор, Дебюсси – Свет луны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симптомов гипертонии и напряженности в отношениях с другими людьми: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 – Концерт ре-минор для скрипки,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Контата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21,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Барток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Соната для фортепьяно, Квартет 5,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Брукнер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Месса ля-минор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уменьшения головной боли, связанной с эмоциональным напряжением: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Моцарт – Дон Жуан, Лист – Венгерская рапсодия 1, Хачатурян – Сюита Маскарад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3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Великих людей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и долголетняя жизнь которых были организованы своими руками</a:t>
            </a:r>
            <a:endParaRPr lang="ru-RU" sz="31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Кант</a:t>
            </a:r>
            <a:r>
              <a:rPr lang="ru-RU" sz="2800" dirty="0" smtClean="0"/>
              <a:t> –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81 год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Сенека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Сен-Симон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- 80	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82	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Гёте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Эдисон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- 82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Галилей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79	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Спенсер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Зельдин -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Гоббс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92	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Ньютон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Шеллинг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80	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Смайльс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90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Пифагор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76		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Платон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- 81</a:t>
            </a:r>
          </a:p>
        </p:txBody>
      </p:sp>
    </p:spTree>
    <p:extLst>
      <p:ext uri="{BB962C8B-B14F-4D97-AF65-F5344CB8AC3E}">
        <p14:creationId xmlns:p14="http://schemas.microsoft.com/office/powerpoint/2010/main" val="403665327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515</Words>
  <Application>Microsoft Office PowerPoint</Application>
  <PresentationFormat>Широкоэкранный</PresentationFormat>
  <Paragraphs>61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Грань</vt:lpstr>
      <vt:lpstr>Психотехники по снятию психоэмоционального напряжения</vt:lpstr>
      <vt:lpstr>Понятие психоэмоционального напряжения</vt:lpstr>
      <vt:lpstr>Релаксация</vt:lpstr>
      <vt:lpstr>Жизненные правила на каждый день</vt:lpstr>
      <vt:lpstr>Десять заповедей преодоления стресса и стрессовых реакций</vt:lpstr>
      <vt:lpstr>МУЗЫКОТРЕРАПИЯ</vt:lpstr>
      <vt:lpstr>Список Великих людей Здоровье и долголетняя жизнь которых были организованы своими руками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Психотехники по снятию психоэмоционального напряжения</dc:title>
  <dc:creator>Ольга</dc:creator>
  <cp:lastModifiedBy>User</cp:lastModifiedBy>
  <cp:revision>13</cp:revision>
  <dcterms:created xsi:type="dcterms:W3CDTF">2015-03-24T08:54:11Z</dcterms:created>
  <dcterms:modified xsi:type="dcterms:W3CDTF">2023-09-04T08:28:48Z</dcterms:modified>
</cp:coreProperties>
</file>