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21CBA79-31A4-4D9A-8F06-7E8A2AEF838F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1F28FE9-C0D8-4230-90E8-257ADEE3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A79-31A4-4D9A-8F06-7E8A2AEF838F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8FE9-C0D8-4230-90E8-257ADEE3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A79-31A4-4D9A-8F06-7E8A2AEF838F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8FE9-C0D8-4230-90E8-257ADEE3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A79-31A4-4D9A-8F06-7E8A2AEF838F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8FE9-C0D8-4230-90E8-257ADEE3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A79-31A4-4D9A-8F06-7E8A2AEF838F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8FE9-C0D8-4230-90E8-257ADEE3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A79-31A4-4D9A-8F06-7E8A2AEF838F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8FE9-C0D8-4230-90E8-257ADEE3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1CBA79-31A4-4D9A-8F06-7E8A2AEF838F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F28FE9-C0D8-4230-90E8-257ADEE312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21CBA79-31A4-4D9A-8F06-7E8A2AEF838F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1F28FE9-C0D8-4230-90E8-257ADEE3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A79-31A4-4D9A-8F06-7E8A2AEF838F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8FE9-C0D8-4230-90E8-257ADEE3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A79-31A4-4D9A-8F06-7E8A2AEF838F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8FE9-C0D8-4230-90E8-257ADEE3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A79-31A4-4D9A-8F06-7E8A2AEF838F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8FE9-C0D8-4230-90E8-257ADEE3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21CBA79-31A4-4D9A-8F06-7E8A2AEF838F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1F28FE9-C0D8-4230-90E8-257ADEE3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700809"/>
            <a:ext cx="8507288" cy="217110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Использование ресурсов </a:t>
            </a:r>
            <a:br>
              <a:rPr lang="ru-RU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сенсорной комнаты </a:t>
            </a:r>
            <a:br>
              <a:rPr lang="ru-RU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для профилактики </a:t>
            </a:r>
            <a:br>
              <a:rPr lang="ru-RU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36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психоэмоциональных</a:t>
            </a:r>
            <a:r>
              <a:rPr lang="ru-RU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состояний детей</a:t>
            </a:r>
            <a:endParaRPr lang="ru-RU" sz="36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365104"/>
            <a:ext cx="6347048" cy="82520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Подготовила </a:t>
            </a:r>
            <a:r>
              <a:rPr lang="ru-RU" sz="2000" dirty="0" err="1" smtClean="0"/>
              <a:t>Наймушина</a:t>
            </a:r>
            <a:r>
              <a:rPr lang="ru-RU" sz="2000" dirty="0" smtClean="0"/>
              <a:t> О.А., педагог-психолог МБДОУ </a:t>
            </a:r>
            <a:r>
              <a:rPr lang="ru-RU" sz="2000" dirty="0" smtClean="0"/>
              <a:t>д/с </a:t>
            </a:r>
            <a:r>
              <a:rPr lang="ru-RU" sz="2000" dirty="0" smtClean="0"/>
              <a:t>№70 </a:t>
            </a:r>
            <a:r>
              <a:rPr lang="ru-RU" sz="2000" dirty="0" smtClean="0"/>
              <a:t> </a:t>
            </a:r>
            <a:r>
              <a:rPr lang="ru-RU" sz="2000" dirty="0" smtClean="0"/>
              <a:t>г. Белгорода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Зачем сенсорная комната в ДОО?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ru-RU" sz="2000" dirty="0" smtClean="0"/>
              <a:t>активное участие ребенка в коррекционном процессе через посильность и осознанность им волевых усилий и постепенное их усложнение («зона ближайшего развития»);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развитие познавательной активности ребенка;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стимуляция сенсорных процессов и ослабленных сенсорных функций (восприятие запаха, цвета, ритма, согласование движений собственного тела);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профилактика и коррекция </a:t>
            </a:r>
            <a:r>
              <a:rPr lang="ru-RU" sz="2000" dirty="0" err="1" smtClean="0"/>
              <a:t>психоэмоциональных</a:t>
            </a:r>
            <a:r>
              <a:rPr lang="ru-RU" sz="2000" dirty="0" smtClean="0"/>
              <a:t> состояний ребенка (тревожности, преодоление страхов, агрессии, замкнутости и др.);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создание положительного эмоционального состояния;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обеспечение социальной адаптации посредством развития позитивного общения друг с другом;</a:t>
            </a:r>
          </a:p>
          <a:p>
            <a:pPr algn="just">
              <a:buNone/>
            </a:pPr>
            <a:r>
              <a:rPr lang="ru-RU" b="1" dirty="0" smtClean="0"/>
              <a:t>Противопоказания: </a:t>
            </a:r>
            <a:r>
              <a:rPr lang="ru-RU" dirty="0" smtClean="0"/>
              <a:t>соматические и психоневрологические заболевания, аллергия, инфекционные заболевания</a:t>
            </a:r>
          </a:p>
          <a:p>
            <a:pPr algn="just">
              <a:buFontTx/>
              <a:buChar char="-"/>
            </a:pPr>
            <a:endParaRPr lang="ru-RU" sz="2400" dirty="0" smtClean="0"/>
          </a:p>
          <a:p>
            <a:pPr algn="just">
              <a:buNone/>
            </a:pPr>
            <a:endParaRPr lang="ru-RU" sz="2400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72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как средство улучшить настроение</a:t>
            </a:r>
          </a:p>
          <a:p>
            <a:pPr algn="just">
              <a:buNone/>
            </a:pPr>
            <a:r>
              <a:rPr lang="ru-RU" sz="2000" b="1" dirty="0" smtClean="0"/>
              <a:t>Цель:</a:t>
            </a:r>
            <a:r>
              <a:rPr lang="ru-RU" sz="2000" dirty="0" smtClean="0"/>
              <a:t> стимулировать и развивать умение ребенка соотносить цвет с настроением, развивать его мышление и воображение</a:t>
            </a:r>
          </a:p>
          <a:p>
            <a:pPr algn="just">
              <a:buNone/>
            </a:pPr>
            <a:r>
              <a:rPr lang="ru-RU" sz="2000" b="1" dirty="0" smtClean="0"/>
              <a:t>Оборудование: </a:t>
            </a:r>
            <a:r>
              <a:rPr lang="ru-RU" sz="2000" dirty="0" smtClean="0"/>
              <a:t>проектор направленного света, зеркальный шар, звездное небо, змейка на стене</a:t>
            </a:r>
            <a:endParaRPr lang="ru-RU" sz="2000" b="1" dirty="0" smtClean="0"/>
          </a:p>
          <a:p>
            <a:pPr algn="ctr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124744"/>
            <a:ext cx="6912768" cy="100811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ru-RU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Светотерапия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988840"/>
            <a:ext cx="6670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Цветотерапия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77921" y="4666507"/>
            <a:ext cx="2448272" cy="19888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47767" y="4985007"/>
            <a:ext cx="2367530" cy="177564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350" y="4740799"/>
            <a:ext cx="2652002" cy="19890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07" y="4779614"/>
            <a:ext cx="2110958" cy="19113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ВОЗДУХ</a:t>
            </a:r>
            <a:r>
              <a:rPr lang="ru-RU" sz="2000" b="1" dirty="0" smtClean="0"/>
              <a:t> </a:t>
            </a:r>
            <a:r>
              <a:rPr lang="ru-RU" sz="2000" dirty="0" smtClean="0"/>
              <a:t>– один из трех фундаментов на которых держится здоровье человека.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«Витамины воздуха» </a:t>
            </a:r>
            <a:r>
              <a:rPr lang="ru-RU" sz="2000" dirty="0" smtClean="0"/>
              <a:t>активизируют  иммунную систему, нормализуют дыхательный обмен и артериальное давление, оказывают </a:t>
            </a:r>
            <a:r>
              <a:rPr lang="ru-RU" sz="2000" dirty="0" err="1" smtClean="0"/>
              <a:t>антимикробное</a:t>
            </a:r>
            <a:r>
              <a:rPr lang="ru-RU" sz="2000" dirty="0" smtClean="0"/>
              <a:t> и антивирусное действие, снимают усталость, повышают работоспособность, замедляют старение, помогают преодолеть стресс и дискомфорт…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196752"/>
            <a:ext cx="69127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Ароматерапия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73088"/>
          </a:xfrm>
        </p:spPr>
        <p:txBody>
          <a:bodyPr>
            <a:prstTxWarp prst="textTriangle">
              <a:avLst/>
            </a:prstTxWarp>
            <a:noAutofit/>
          </a:bodyPr>
          <a:lstStyle/>
          <a:p>
            <a:r>
              <a:rPr lang="ru-RU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Сказкотерапия</a:t>
            </a: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,</a:t>
            </a:r>
            <a:b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           </a:t>
            </a:r>
            <a:r>
              <a:rPr lang="ru-RU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либротерапия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400" dirty="0" smtClean="0"/>
              <a:t>Занятия из АПО «Использование образов русской народной сказки как средство для обеспечения адекватного ролевого поведения  дошкольников»</a:t>
            </a:r>
            <a:endParaRPr lang="ru-RU" dirty="0"/>
          </a:p>
        </p:txBody>
      </p:sp>
      <p:pic>
        <p:nvPicPr>
          <p:cNvPr id="4" name="Picture 9" descr="IMG_00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501008"/>
            <a:ext cx="5266928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 smtClean="0"/>
              <a:t>Музыка используется как звуковой фон при проведении </a:t>
            </a:r>
            <a:r>
              <a:rPr lang="ru-RU" sz="2400" dirty="0" err="1" smtClean="0"/>
              <a:t>сказкотерапии</a:t>
            </a:r>
            <a:r>
              <a:rPr lang="ru-RU" sz="2400" dirty="0" smtClean="0"/>
              <a:t>, при релаксации, игры «Дискотека», </a:t>
            </a:r>
            <a:r>
              <a:rPr lang="ru-RU" sz="2400" dirty="0" err="1" smtClean="0"/>
              <a:t>арттерапии</a:t>
            </a:r>
            <a:r>
              <a:rPr lang="ru-RU" sz="2400" dirty="0" smtClean="0"/>
              <a:t>, </a:t>
            </a:r>
            <a:r>
              <a:rPr lang="ru-RU" sz="2400" dirty="0" err="1" smtClean="0"/>
              <a:t>свето</a:t>
            </a:r>
            <a:r>
              <a:rPr lang="ru-RU" sz="2400" dirty="0" smtClean="0"/>
              <a:t>- и </a:t>
            </a:r>
            <a:r>
              <a:rPr lang="ru-RU" sz="2400" dirty="0" err="1" smtClean="0"/>
              <a:t>цветотерапии</a:t>
            </a: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Музыка вызывает положительные эмоции, тонизирует НС, активизирует иммунную систему организма и общее психологическое состояние человека</a:t>
            </a:r>
          </a:p>
          <a:p>
            <a:pPr algn="just">
              <a:buNone/>
            </a:pPr>
            <a:r>
              <a:rPr lang="ru-RU" sz="2400" b="1" dirty="0" smtClean="0"/>
              <a:t>Оборудование: </a:t>
            </a:r>
            <a:r>
              <a:rPr lang="ru-RU" sz="2400" dirty="0" smtClean="0"/>
              <a:t>музыкальный центр, фонотека,  </a:t>
            </a:r>
            <a:r>
              <a:rPr lang="ru-RU" sz="2400" dirty="0" err="1" smtClean="0"/>
              <a:t>аромалампа</a:t>
            </a:r>
            <a:r>
              <a:rPr lang="ru-RU" sz="2400" dirty="0" smtClean="0"/>
              <a:t> «Шар» со звуковым сопровождением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5135" y="1196752"/>
            <a:ext cx="623920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Музыкотерапия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Программа классической музыки для регуляции психического и эмоционального состояния</a:t>
            </a:r>
            <a:br>
              <a:rPr lang="ru-RU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endParaRPr lang="ru-RU" sz="2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/>
              <a:t>Уменьшение </a:t>
            </a:r>
            <a:r>
              <a:rPr lang="ru-RU" b="1" dirty="0"/>
              <a:t>чувства тревоги и неуверенности</a:t>
            </a:r>
            <a:r>
              <a:rPr lang="ru-RU" dirty="0"/>
              <a:t>  Шопен – Мазурка, </a:t>
            </a:r>
            <a:r>
              <a:rPr lang="ru-RU" dirty="0" smtClean="0"/>
              <a:t>Прелюдии, Штраус </a:t>
            </a:r>
            <a:r>
              <a:rPr lang="ru-RU" dirty="0"/>
              <a:t>– Вальсы, Рубинштейн – Мелодии</a:t>
            </a:r>
          </a:p>
          <a:p>
            <a:pPr algn="just"/>
            <a:r>
              <a:rPr lang="ru-RU" b="1" dirty="0"/>
              <a:t>Уменьшение раздражительности, разочарования, повышение чувства принадлежности к прекрасному миру природы: </a:t>
            </a:r>
            <a:r>
              <a:rPr lang="ru-RU" dirty="0"/>
              <a:t>Бах – Контата2, Бетховен – Лунная соната, Симфония ля – минор</a:t>
            </a:r>
          </a:p>
          <a:p>
            <a:pPr algn="just"/>
            <a:r>
              <a:rPr lang="ru-RU" b="1" dirty="0"/>
              <a:t>Для общего успокоения, удовлетворения</a:t>
            </a:r>
            <a:r>
              <a:rPr lang="ru-RU" dirty="0"/>
              <a:t>: Бетховен – Симфония 6,часть 2, Брамс – Колыбельная, Шуберт – Аве Мария, Шопен – Ноктюрн соль-минор, Дебюсси – Свет луны</a:t>
            </a:r>
          </a:p>
          <a:p>
            <a:pPr algn="just"/>
            <a:r>
              <a:rPr lang="ru-RU" b="1" dirty="0"/>
              <a:t>Снятие симптомов гипертонии и напряженности в отношениях с другими людьми:</a:t>
            </a:r>
            <a:r>
              <a:rPr lang="ru-RU" dirty="0"/>
              <a:t> Бах – Концерт ре-минор для скрипки, </a:t>
            </a:r>
            <a:r>
              <a:rPr lang="ru-RU" dirty="0" err="1"/>
              <a:t>Контата</a:t>
            </a:r>
            <a:r>
              <a:rPr lang="ru-RU" dirty="0"/>
              <a:t> 21, </a:t>
            </a:r>
            <a:r>
              <a:rPr lang="ru-RU" dirty="0" err="1"/>
              <a:t>Барток</a:t>
            </a:r>
            <a:r>
              <a:rPr lang="ru-RU" dirty="0"/>
              <a:t> – Соната для фортепьяно, Квартет 5, </a:t>
            </a:r>
            <a:r>
              <a:rPr lang="ru-RU" dirty="0" err="1"/>
              <a:t>Брукнер</a:t>
            </a:r>
            <a:r>
              <a:rPr lang="ru-RU" dirty="0"/>
              <a:t> – Месса ля-минор</a:t>
            </a:r>
          </a:p>
          <a:p>
            <a:pPr algn="just"/>
            <a:r>
              <a:rPr lang="ru-RU" b="1" dirty="0"/>
              <a:t>Для уменьшения головной боли, связанной с эмоциональным напряжением:</a:t>
            </a:r>
            <a:r>
              <a:rPr lang="ru-RU" dirty="0"/>
              <a:t> Моцарт – Дон Жуан, Лист – Венгерская рапсодия 1, Хачатурян – Сюита Маскарад</a:t>
            </a:r>
          </a:p>
        </p:txBody>
      </p:sp>
    </p:spTree>
    <p:extLst>
      <p:ext uri="{BB962C8B-B14F-4D97-AF65-F5344CB8AC3E}">
        <p14:creationId xmlns:p14="http://schemas.microsoft.com/office/powerpoint/2010/main" val="2271408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Цель: </a:t>
            </a:r>
            <a:r>
              <a:rPr lang="ru-RU" dirty="0" smtClean="0"/>
              <a:t>развитие творческого воображения, монологической речи, образного мышления, мимики, пантомимики</a:t>
            </a:r>
          </a:p>
          <a:p>
            <a:pPr algn="just">
              <a:buNone/>
            </a:pPr>
            <a:r>
              <a:rPr lang="ru-RU" b="1" dirty="0" smtClean="0"/>
              <a:t>Оборудование</a:t>
            </a:r>
            <a:r>
              <a:rPr lang="ru-RU" dirty="0" smtClean="0"/>
              <a:t> необходимое для занятий с </a:t>
            </a:r>
            <a:r>
              <a:rPr lang="ru-RU" dirty="0" err="1" smtClean="0"/>
              <a:t>изоматериалами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05217" y="1268760"/>
            <a:ext cx="5589993" cy="11079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err="1" smtClean="0">
                <a:ln/>
                <a:solidFill>
                  <a:schemeClr val="accent3"/>
                </a:solidFill>
                <a:effectLst/>
              </a:rPr>
              <a:t>Арттерапия</a:t>
            </a:r>
            <a:endParaRPr lang="ru-RU" sz="6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/>
              <a:t>Цель: </a:t>
            </a:r>
            <a:r>
              <a:rPr lang="ru-RU" sz="2400" dirty="0" smtClean="0"/>
              <a:t>обучение детей навыкам снятия напряжения посредством чередования напряжения и расслабления</a:t>
            </a:r>
          </a:p>
          <a:p>
            <a:pPr algn="just">
              <a:buNone/>
            </a:pPr>
            <a:r>
              <a:rPr lang="ru-RU" sz="2400" b="1" dirty="0" smtClean="0"/>
              <a:t>Оборудование: </a:t>
            </a:r>
            <a:r>
              <a:rPr lang="ru-RU" sz="2400" dirty="0" smtClean="0"/>
              <a:t>мягкий остров, </a:t>
            </a:r>
            <a:r>
              <a:rPr lang="ru-RU" sz="2400" dirty="0" err="1" smtClean="0"/>
              <a:t>аромалампа</a:t>
            </a:r>
            <a:r>
              <a:rPr lang="ru-RU" sz="2400" dirty="0" smtClean="0"/>
              <a:t>, водопад, аквариум с рыбками, </a:t>
            </a:r>
            <a:r>
              <a:rPr lang="ru-RU" sz="2400" dirty="0" err="1" smtClean="0"/>
              <a:t>свето</a:t>
            </a:r>
            <a:r>
              <a:rPr lang="ru-RU" sz="2400" dirty="0" smtClean="0"/>
              <a:t>- и </a:t>
            </a:r>
            <a:r>
              <a:rPr lang="ru-RU" sz="2400" dirty="0" err="1" smtClean="0"/>
              <a:t>цвето-оборудование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268760"/>
            <a:ext cx="55446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Релаксация</a:t>
            </a:r>
            <a:endParaRPr lang="ru-RU" sz="6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192</TotalTime>
  <Words>447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Georgia</vt:lpstr>
      <vt:lpstr>Trebuchet MS</vt:lpstr>
      <vt:lpstr>Wingdings 2</vt:lpstr>
      <vt:lpstr>Городская</vt:lpstr>
      <vt:lpstr>Использование ресурсов  сенсорной комнаты  для профилактики  психоэмоциональных состояний детей</vt:lpstr>
      <vt:lpstr>Зачем сенсорная комната в ДОО?</vt:lpstr>
      <vt:lpstr>Презентация PowerPoint</vt:lpstr>
      <vt:lpstr>Презентация PowerPoint</vt:lpstr>
      <vt:lpstr>Сказкотерапия,                     либротерапия</vt:lpstr>
      <vt:lpstr>Презентация PowerPoint</vt:lpstr>
      <vt:lpstr>Программа классической музыки для регуляции психического и эмоционального состояния 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ресурсов  сенсорной комнаты  для профилактики  эмоциональных состояний детей</dc:title>
  <dc:creator>User</dc:creator>
  <cp:lastModifiedBy>User</cp:lastModifiedBy>
  <cp:revision>20</cp:revision>
  <dcterms:created xsi:type="dcterms:W3CDTF">2015-04-24T23:36:11Z</dcterms:created>
  <dcterms:modified xsi:type="dcterms:W3CDTF">2023-09-04T08:18:54Z</dcterms:modified>
</cp:coreProperties>
</file>