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 snapToGrid="0">
      <p:cViewPr varScale="1">
        <p:scale>
          <a:sx n="75" d="100"/>
          <a:sy n="75" d="100"/>
        </p:scale>
        <p:origin x="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FE20E-DB1E-47D8-A247-6656BE86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DD36F0-00BC-4E19-B399-49B60DDD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88E12-098C-45FA-B05B-D0ED7ED1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D3F22-50F8-464C-B9CF-15404011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B47BB-3263-4A10-9AFC-0C396D7A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7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0B12-F46C-4C7E-A10E-9F19A5E6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74D472-9CB8-4D5D-BC70-92724CFE0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063F4-426E-44D9-A8D7-9EDD036C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EB5EA-6208-4181-B5D5-BD87206B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9FBA8-AE80-4468-94E5-B30F5E10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4BBAD1-6393-4217-96D0-6A26026D4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3AB840-36A3-4F1B-95DC-73720AB7F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39417-D722-4074-8754-FF3AD424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6797A-BE46-4699-B905-89933F68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BF27F-686F-4B1D-8604-DA2AF59A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9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4DEF-104A-41A4-9C6D-CC43E602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FCCEB-CE5B-4A54-A80E-4A3FEBEFB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ABA29-2D60-40AF-8B53-75231685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B8949-5030-491E-B2FD-BB606FFA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8FCB2-56DA-4532-BB8E-51A4D72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6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5B68E-5AAC-477D-A170-93CC0421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84B1D-F34F-4009-8828-21F859D0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38B34-D18F-4DBD-BDC1-70E59BFE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D85CD-22E2-44DE-A35F-7C36A738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EC36-6110-499F-89D1-C86B73B6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56D1E-4EFD-4239-AA9B-E2771A0F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77196-88FE-471D-9BC4-A8CD5A797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72820-B5A8-4750-B31D-7BB2170D0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D839C-0D64-4168-B22F-2FFEB827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0E47E-5A86-40B7-9ACF-95E6E8F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9907A-850E-4362-8DC2-F362F63C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C7150-4FB7-4934-9E56-CB12CE2F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E7BC6-578D-46AF-94E2-75CFC196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F56BA-C9FA-42FA-ABF6-06CB5788C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730824-CC6E-45B7-8CE4-76DF33F87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9437E3-E2A0-4221-B4A0-1034BF172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2C3AFE-5952-4A6C-83D7-E8F48B64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3C77A4-4F06-4CC8-B469-E5BE19F1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A1089C-D934-4778-93A5-D4C730D2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608BC-D3B9-432D-977C-783292B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77757F-9571-4623-9998-9A9BEF98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7B578E-96BC-4A3B-A635-16D12598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E8F882-1B58-4C6A-8045-5FDBE932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7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31A025-CED5-4BDA-A498-15DC07DE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8F1DF-FE97-4CD8-B1CC-0F4FDFFD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868D4-1365-4902-AC92-CC5EB16B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CCFF-4BDA-4B34-9FDB-AB0D7AAA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9D4A5-5001-4D90-BA35-9955237A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674BB-9AF5-4211-A0F2-9B2C854A4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241C9-BF23-4C71-9193-EAFFB0A4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12ACE-3E88-4AB0-BE19-11DC6A43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DC924-62B5-4427-8120-3979A08F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8C714-1952-455D-A51C-2E636578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F44266-708F-432D-99A3-637C1686A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36A451-983A-443F-AB24-127C998B0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B4467-8D45-497E-BDA5-30AEE8B2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31E98-7B7B-4C77-9D0F-CFFCAEBB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62038-8E2F-4FE7-B0DB-C580B62C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49FCC-D205-45D4-B965-1946C359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87FF0B-665D-4048-B6F9-A6B5E1A2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09CE4-5BE2-427E-8576-D53E82F68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5C99-3164-4189-A196-D66A2FC1F04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F8213-CA08-42C2-A09B-DA5554BA1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CB2BA-A7ED-427F-B9B0-A2889B566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E8EC-AABD-4B69-81EC-A1F3C5AE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04DD5D-F071-4325-A1EB-6C593204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5900"/>
            <a:ext cx="11226799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82CB1-218F-48FF-B30E-FF2D684195E0}"/>
              </a:ext>
            </a:extLst>
          </p:cNvPr>
          <p:cNvSpPr txBox="1"/>
          <p:nvPr/>
        </p:nvSpPr>
        <p:spPr>
          <a:xfrm>
            <a:off x="571500" y="635000"/>
            <a:ext cx="1122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 детьми как ориентир включенности в ознакомление старших дошкольников с миром профессий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CBF47-FD28-4F80-A942-F0ACEE64AD9E}"/>
              </a:ext>
            </a:extLst>
          </p:cNvPr>
          <p:cNvSpPr txBox="1"/>
          <p:nvPr/>
        </p:nvSpPr>
        <p:spPr>
          <a:xfrm>
            <a:off x="571500" y="5392003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:  воспитатель Ворошилова Н.В</a:t>
            </a:r>
            <a:r>
              <a:rPr lang="ru-RU" sz="2400" b="1" i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5081A7-1988-46E1-AA59-AA89E3FC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060707"/>
            <a:ext cx="4610100" cy="29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302AE-A746-43DB-B539-5C99C017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Шаблон для презентаций &quot;Лидер&quot;">
            <a:extLst>
              <a:ext uri="{FF2B5EF4-FFF2-40B4-BE49-F238E27FC236}">
                <a16:creationId xmlns:a16="http://schemas.microsoft.com/office/drawing/2014/main" id="{055D5BCA-265D-4E3C-A3D2-A6C9B57773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0500"/>
            <a:ext cx="11849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FD633-A43B-4497-B6ED-9D51BF3A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200381"/>
            <a:ext cx="3940667" cy="2812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51F4D6-1784-4D66-9A93-979DC6A12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61" y="730681"/>
            <a:ext cx="3683240" cy="29919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5EEDB-4EBF-4C3F-BE3C-44FC8B078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33" y="3021006"/>
            <a:ext cx="3940667" cy="29919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05C4E2-53AE-408D-98E2-BBF3AADFD35E}"/>
              </a:ext>
            </a:extLst>
          </p:cNvPr>
          <p:cNvSpPr txBox="1"/>
          <p:nvPr/>
        </p:nvSpPr>
        <p:spPr>
          <a:xfrm>
            <a:off x="152400" y="312056"/>
            <a:ext cx="3683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соответствующей развивающей предметно- пространственной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415161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 для презентаций &quot;Лидер&quot;">
            <a:extLst>
              <a:ext uri="{FF2B5EF4-FFF2-40B4-BE49-F238E27FC236}">
                <a16:creationId xmlns:a16="http://schemas.microsoft.com/office/drawing/2014/main" id="{C09783B4-42FB-48D3-A827-05507C737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2622"/>
            <a:ext cx="1154430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D1F82-35F0-492A-B13A-810D61B5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43000"/>
            <a:ext cx="5080000" cy="3574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9F74BF-66B2-4003-A54E-FDCC8E53F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197460"/>
            <a:ext cx="5740400" cy="3295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418ABD-DD48-41FE-ADB2-E41A73324231}"/>
              </a:ext>
            </a:extLst>
          </p:cNvPr>
          <p:cNvSpPr txBox="1"/>
          <p:nvPr/>
        </p:nvSpPr>
        <p:spPr>
          <a:xfrm>
            <a:off x="6096000" y="685800"/>
            <a:ext cx="5080000" cy="191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главное правило для взрослых – ребенку мало знать о профессии, в нее нужно поиграть!</a:t>
            </a:r>
            <a:endParaRPr lang="ru-RU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для презентаций &quot;Лидер&quot;">
            <a:extLst>
              <a:ext uri="{FF2B5EF4-FFF2-40B4-BE49-F238E27FC236}">
                <a16:creationId xmlns:a16="http://schemas.microsoft.com/office/drawing/2014/main" id="{A97F5C3D-53DF-4897-A423-5F613D9BF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0500"/>
            <a:ext cx="11671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7F851-107C-4AF3-95AB-66B402CC1EC8}"/>
              </a:ext>
            </a:extLst>
          </p:cNvPr>
          <p:cNvSpPr txBox="1"/>
          <p:nvPr/>
        </p:nvSpPr>
        <p:spPr>
          <a:xfrm>
            <a:off x="1841500" y="876300"/>
            <a:ext cx="10185400" cy="291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технология – это целостное образование.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творческая (сюжетно-ролевая, театрализованная, конструктивная) игра;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дидактическая (игра с предметом, настольно-печатная, словесная);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подвижная (сюжетная, несюжетная);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народная (индивидуальная, коллективная, бытовая).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0850AB-32D9-4463-9BE1-AC24A340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155701"/>
            <a:ext cx="5041900" cy="25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для презентаций &quot;Лидер&quot;">
            <a:extLst>
              <a:ext uri="{FF2B5EF4-FFF2-40B4-BE49-F238E27FC236}">
                <a16:creationId xmlns:a16="http://schemas.microsoft.com/office/drawing/2014/main" id="{F651FB0C-EF9D-46BC-9625-478251272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706"/>
            <a:ext cx="12039600" cy="66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89C776-43C1-4C3D-8D9E-CFAF0CC07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0300"/>
            <a:ext cx="4163787" cy="3478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1C10A-5B1F-4C62-8687-6EFFE54E5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3326353"/>
            <a:ext cx="4368800" cy="2552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A3A985-D83A-4636-B13E-3232E33CE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87" y="259026"/>
            <a:ext cx="4065813" cy="29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Человек | Бесплатные фоны для презентаций PowerPoint">
            <a:extLst>
              <a:ext uri="{FF2B5EF4-FFF2-40B4-BE49-F238E27FC236}">
                <a16:creationId xmlns:a16="http://schemas.microsoft.com/office/drawing/2014/main" id="{B74DE26C-DBF9-4446-A96C-E8373A00D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79412"/>
            <a:ext cx="11264900" cy="62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A5AE6-8201-4F1A-B3A9-0AA8DD207B2B}"/>
              </a:ext>
            </a:extLst>
          </p:cNvPr>
          <p:cNvSpPr txBox="1"/>
          <p:nvPr/>
        </p:nvSpPr>
        <p:spPr>
          <a:xfrm>
            <a:off x="946150" y="379412"/>
            <a:ext cx="10007600" cy="292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видео вы можете посмотреть на сайте Управления образования г. Белгорода перейдя по ссылке: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;//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/5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mkQfD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xuQg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Следуя следующему алгоритму: Управление образования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г.Белгорода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-----МБУ НМИЦ----Направление деятельности---Семинары ДОО----Для воспитателей средних групп ДОО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0134A-C14C-4B83-9F55-0B0478B337D7}"/>
              </a:ext>
            </a:extLst>
          </p:cNvPr>
          <p:cNvSpPr txBox="1"/>
          <p:nvPr/>
        </p:nvSpPr>
        <p:spPr>
          <a:xfrm>
            <a:off x="6591300" y="4572000"/>
            <a:ext cx="528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3465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145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Ворошилова</dc:creator>
  <cp:lastModifiedBy>Наталья Ворошилова</cp:lastModifiedBy>
  <cp:revision>7</cp:revision>
  <dcterms:created xsi:type="dcterms:W3CDTF">2020-12-09T21:17:07Z</dcterms:created>
  <dcterms:modified xsi:type="dcterms:W3CDTF">2020-12-09T23:32:34Z</dcterms:modified>
</cp:coreProperties>
</file>