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методики\дошколенок\просто о сложном\мир вокруг на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методики\дошколенок\просто о сложном\жемчужина неправильн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трелка влево 4"/>
          <p:cNvSpPr/>
          <p:nvPr/>
        </p:nvSpPr>
        <p:spPr>
          <a:xfrm>
            <a:off x="3923928" y="5517232"/>
            <a:ext cx="1368152" cy="980728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dns\Desktop\стенд\познавайка\радуга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трелка влево 4"/>
          <p:cNvSpPr/>
          <p:nvPr/>
        </p:nvSpPr>
        <p:spPr>
          <a:xfrm>
            <a:off x="467544" y="5661248"/>
            <a:ext cx="1368152" cy="1008112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dns\Desktop\стенд\познавайка\радуга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трелка влево 4"/>
          <p:cNvSpPr/>
          <p:nvPr/>
        </p:nvSpPr>
        <p:spPr>
          <a:xfrm>
            <a:off x="7308304" y="404664"/>
            <a:ext cx="1512168" cy="1008112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dns\Desktop\стенд\познавайка\соль сахар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трелка влево 4"/>
          <p:cNvSpPr/>
          <p:nvPr/>
        </p:nvSpPr>
        <p:spPr>
          <a:xfrm>
            <a:off x="6876256" y="72008"/>
            <a:ext cx="1512168" cy="90872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dns\Desktop\стенд\познавайка\соль сахар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трелка влево 4"/>
          <p:cNvSpPr/>
          <p:nvPr/>
        </p:nvSpPr>
        <p:spPr>
          <a:xfrm>
            <a:off x="179512" y="5976664"/>
            <a:ext cx="1224136" cy="76470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dns\Desktop\стенд\познавайка\дожд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83424" y="3247816"/>
            <a:ext cx="258583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hlinkClick r:id="rId3" action="ppaction://hlinksldjump"/>
              </a:rPr>
              <a:t>Иногда у природы</a:t>
            </a:r>
          </a:p>
          <a:p>
            <a:pPr algn="ctr"/>
            <a:r>
              <a:rPr lang="ru-RU" sz="2000" b="1" dirty="0" smtClean="0">
                <a:hlinkClick r:id="rId3" action="ppaction://hlinksldjump"/>
              </a:rPr>
              <a:t>портится настроение,</a:t>
            </a:r>
          </a:p>
          <a:p>
            <a:pPr algn="ctr"/>
            <a:r>
              <a:rPr lang="ru-RU" sz="2000" b="1" dirty="0" smtClean="0">
                <a:hlinkClick r:id="rId3" action="ppaction://hlinksldjump"/>
              </a:rPr>
              <a:t>небо хмурится и</a:t>
            </a:r>
          </a:p>
          <a:p>
            <a:pPr algn="ctr"/>
            <a:r>
              <a:rPr lang="ru-RU" sz="2000" b="1" dirty="0" smtClean="0">
                <a:hlinkClick r:id="rId3" action="ppaction://hlinksldjump"/>
              </a:rPr>
              <a:t>плачет дождём.</a:t>
            </a:r>
            <a:endParaRPr lang="ru-RU" sz="2000" b="1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76256" y="3682767"/>
            <a:ext cx="156177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hlinkClick r:id="rId4" action="ppaction://hlinksldjump"/>
              </a:rPr>
              <a:t>Вода,</a:t>
            </a:r>
          </a:p>
          <a:p>
            <a:pPr algn="ctr"/>
            <a:r>
              <a:rPr lang="ru-RU" sz="2000" b="1" dirty="0" smtClean="0">
                <a:hlinkClick r:id="rId4" action="ppaction://hlinksldjump"/>
              </a:rPr>
              <a:t>которая </a:t>
            </a:r>
          </a:p>
          <a:p>
            <a:pPr algn="ctr"/>
            <a:r>
              <a:rPr lang="ru-RU" sz="2000" b="1" dirty="0" smtClean="0">
                <a:hlinkClick r:id="rId4" action="ppaction://hlinksldjump"/>
              </a:rPr>
              <a:t>накопилась</a:t>
            </a:r>
          </a:p>
          <a:p>
            <a:pPr algn="ctr"/>
            <a:r>
              <a:rPr lang="ru-RU" sz="2000" b="1" dirty="0" smtClean="0">
                <a:hlinkClick r:id="rId4" action="ppaction://hlinksldjump"/>
              </a:rPr>
              <a:t>в облаках,</a:t>
            </a:r>
          </a:p>
          <a:p>
            <a:pPr algn="ctr"/>
            <a:r>
              <a:rPr lang="ru-RU" sz="2000" b="1" dirty="0" smtClean="0">
                <a:hlinkClick r:id="rId4" action="ppaction://hlinksldjump"/>
              </a:rPr>
              <a:t>падает на</a:t>
            </a:r>
          </a:p>
          <a:p>
            <a:pPr algn="ctr"/>
            <a:r>
              <a:rPr lang="ru-RU" sz="2000" b="1" dirty="0" smtClean="0">
                <a:hlinkClick r:id="rId4" action="ppaction://hlinksldjump"/>
              </a:rPr>
              <a:t> землю в</a:t>
            </a:r>
          </a:p>
          <a:p>
            <a:pPr algn="ctr"/>
            <a:r>
              <a:rPr lang="ru-RU" sz="2000" b="1" dirty="0" smtClean="0">
                <a:hlinkClick r:id="rId4" action="ppaction://hlinksldjump"/>
              </a:rPr>
              <a:t>виде капель</a:t>
            </a:r>
          </a:p>
          <a:p>
            <a:pPr algn="ctr"/>
            <a:r>
              <a:rPr lang="ru-RU" sz="2000" b="1" dirty="0" smtClean="0">
                <a:hlinkClick r:id="rId4" action="ppaction://hlinksldjump"/>
              </a:rPr>
              <a:t>дождя</a:t>
            </a:r>
            <a:r>
              <a:rPr lang="ru-RU" dirty="0" smtClean="0">
                <a:hlinkClick r:id="rId4" action="ppaction://hlinksldjump"/>
              </a:rPr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методики\дошколенок\просто о сложном\жемчужин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00192" y="3861048"/>
            <a:ext cx="23287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hlinkClick r:id="rId3" action="ppaction://hlinksldjump"/>
              </a:rPr>
              <a:t>Жемчуг образуется</a:t>
            </a:r>
          </a:p>
          <a:p>
            <a:pPr algn="ctr"/>
            <a:r>
              <a:rPr lang="ru-RU" sz="2000" b="1" dirty="0" smtClean="0">
                <a:hlinkClick r:id="rId3" action="ppaction://hlinksldjump"/>
              </a:rPr>
              <a:t>из морского песка</a:t>
            </a:r>
          </a:p>
          <a:p>
            <a:pPr algn="ctr"/>
            <a:r>
              <a:rPr lang="ru-RU" sz="2000" b="1" dirty="0" smtClean="0">
                <a:hlinkClick r:id="rId3" action="ppaction://hlinksldjump"/>
              </a:rPr>
              <a:t>с помощью </a:t>
            </a:r>
          </a:p>
          <a:p>
            <a:pPr algn="ctr"/>
            <a:r>
              <a:rPr lang="ru-RU" sz="2000" b="1" dirty="0" smtClean="0">
                <a:hlinkClick r:id="rId3" action="ppaction://hlinksldjump"/>
              </a:rPr>
              <a:t>моллюсков.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2970818"/>
            <a:ext cx="24279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hlinkClick r:id="rId4" action="ppaction://hlinksldjump"/>
              </a:rPr>
              <a:t>Жемчуг – это </a:t>
            </a:r>
          </a:p>
          <a:p>
            <a:pPr algn="ctr"/>
            <a:r>
              <a:rPr lang="ru-RU" b="1" dirty="0" smtClean="0">
                <a:hlinkClick r:id="rId4" action="ppaction://hlinksldjump"/>
              </a:rPr>
              <a:t>морские камешки,</a:t>
            </a:r>
          </a:p>
          <a:p>
            <a:pPr algn="ctr"/>
            <a:r>
              <a:rPr lang="ru-RU" b="1" dirty="0" smtClean="0">
                <a:hlinkClick r:id="rId4" action="ppaction://hlinksldjump"/>
              </a:rPr>
              <a:t>которые стали </a:t>
            </a:r>
          </a:p>
          <a:p>
            <a:pPr algn="ctr"/>
            <a:r>
              <a:rPr lang="ru-RU" b="1" dirty="0" smtClean="0">
                <a:hlinkClick r:id="rId4" action="ppaction://hlinksldjump"/>
              </a:rPr>
              <a:t>гладкими и круглыми</a:t>
            </a:r>
          </a:p>
          <a:p>
            <a:pPr algn="ctr"/>
            <a:r>
              <a:rPr lang="ru-RU" b="1" dirty="0" smtClean="0">
                <a:hlinkClick r:id="rId4" action="ppaction://hlinksldjump"/>
              </a:rPr>
              <a:t>потому, что все время</a:t>
            </a:r>
          </a:p>
          <a:p>
            <a:pPr algn="ctr"/>
            <a:r>
              <a:rPr lang="ru-RU" b="1" dirty="0" smtClean="0">
                <a:hlinkClick r:id="rId4" action="ppaction://hlinksldjump"/>
              </a:rPr>
              <a:t>находились в воде.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dns\Desktop\стенд\познавайка\радуг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55576" y="2636912"/>
            <a:ext cx="326858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hlinkClick r:id="rId3" action="ppaction://hlinksldjump"/>
              </a:rPr>
              <a:t>Радуга – это явление,</a:t>
            </a:r>
          </a:p>
          <a:p>
            <a:pPr algn="ctr"/>
            <a:r>
              <a:rPr lang="ru-RU" sz="2000" b="1" dirty="0" smtClean="0">
                <a:hlinkClick r:id="rId3" action="ppaction://hlinksldjump"/>
              </a:rPr>
              <a:t>которое можно наблюдать,</a:t>
            </a:r>
          </a:p>
          <a:p>
            <a:pPr algn="ctr"/>
            <a:r>
              <a:rPr lang="ru-RU" sz="2000" b="1" dirty="0" smtClean="0">
                <a:hlinkClick r:id="rId3" action="ppaction://hlinksldjump"/>
              </a:rPr>
              <a:t>когда солнечный свет</a:t>
            </a:r>
          </a:p>
          <a:p>
            <a:pPr algn="ctr"/>
            <a:r>
              <a:rPr lang="ru-RU" sz="2000" b="1" dirty="0" smtClean="0">
                <a:hlinkClick r:id="rId3" action="ppaction://hlinksldjump"/>
              </a:rPr>
              <a:t>проходит через капли</a:t>
            </a:r>
          </a:p>
          <a:p>
            <a:pPr algn="ctr"/>
            <a:r>
              <a:rPr lang="ru-RU" sz="2000" b="1" dirty="0" smtClean="0">
                <a:hlinkClick r:id="rId3" action="ppaction://hlinksldjump"/>
              </a:rPr>
              <a:t>дождя.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31725" y="2276872"/>
            <a:ext cx="17859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hlinkClick r:id="rId4" action="ppaction://hlinksldjump"/>
              </a:rPr>
              <a:t>Радугу рисуют</a:t>
            </a:r>
          </a:p>
          <a:p>
            <a:pPr algn="ctr"/>
            <a:r>
              <a:rPr lang="ru-RU" sz="2000" b="1" dirty="0" smtClean="0">
                <a:hlinkClick r:id="rId4" action="ppaction://hlinksldjump"/>
              </a:rPr>
              <a:t>на небе феи</a:t>
            </a:r>
          </a:p>
          <a:p>
            <a:pPr algn="ctr"/>
            <a:r>
              <a:rPr lang="ru-RU" sz="2000" b="1" dirty="0" smtClean="0">
                <a:hlinkClick r:id="rId4" action="ppaction://hlinksldjump"/>
              </a:rPr>
              <a:t>дождя.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dns\Desktop\стенд\познавайка\соль и саха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71800" y="2276872"/>
            <a:ext cx="33327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hlinkClick r:id="rId3" action="ppaction://hlinksldjump"/>
              </a:rPr>
              <a:t>Сахар и соль – это полезные</a:t>
            </a:r>
          </a:p>
          <a:p>
            <a:pPr algn="ctr"/>
            <a:r>
              <a:rPr lang="ru-RU" sz="2000" b="1" dirty="0" smtClean="0">
                <a:hlinkClick r:id="rId3" action="ppaction://hlinksldjump"/>
              </a:rPr>
              <a:t>ископаемые, которые </a:t>
            </a:r>
          </a:p>
          <a:p>
            <a:pPr algn="ctr"/>
            <a:r>
              <a:rPr lang="ru-RU" sz="2000" b="1" dirty="0" smtClean="0">
                <a:hlinkClick r:id="rId3" action="ppaction://hlinksldjump"/>
              </a:rPr>
              <a:t>добывают  из недр Земли</a:t>
            </a:r>
            <a:r>
              <a:rPr lang="ru-RU" dirty="0" smtClean="0">
                <a:hlinkClick r:id="rId3" action="ppaction://hlinksldjump"/>
              </a:rPr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3573016"/>
            <a:ext cx="1524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ИЛИ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4797152"/>
            <a:ext cx="2897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hlinkClick r:id="rId4" action="ppaction://hlinksldjump"/>
              </a:rPr>
              <a:t>Сахар добывают из сока</a:t>
            </a:r>
          </a:p>
          <a:p>
            <a:pPr algn="ctr"/>
            <a:r>
              <a:rPr lang="ru-RU" sz="2000" b="1" dirty="0" smtClean="0">
                <a:hlinkClick r:id="rId4" action="ppaction://hlinksldjump"/>
              </a:rPr>
              <a:t>растений, а соль –</a:t>
            </a:r>
          </a:p>
          <a:p>
            <a:pPr algn="ctr"/>
            <a:r>
              <a:rPr lang="ru-RU" sz="2000" b="1" dirty="0" smtClean="0">
                <a:hlinkClick r:id="rId4" action="ppaction://hlinksldjump"/>
              </a:rPr>
              <a:t>со дна солёных озер.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ns\Desktop\стенд\интернет\0_eb1aa_2a3d4d5b_orig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7691867" cy="54452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23728" y="3573016"/>
            <a:ext cx="50039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ЗА  ВНИМАНИЕ!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dns\Desktop\стенд\познавайка\дождь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трелка влево 4"/>
          <p:cNvSpPr/>
          <p:nvPr/>
        </p:nvSpPr>
        <p:spPr>
          <a:xfrm>
            <a:off x="179512" y="5877272"/>
            <a:ext cx="1152128" cy="76470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dns\Desktop\стенд\познавайка\дождь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трелка влево 4"/>
          <p:cNvSpPr/>
          <p:nvPr/>
        </p:nvSpPr>
        <p:spPr>
          <a:xfrm>
            <a:off x="1043608" y="188640"/>
            <a:ext cx="1368152" cy="93610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методики\дошколенок\просто о сложном\жемчуг правильн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трелка влево 4"/>
          <p:cNvSpPr/>
          <p:nvPr/>
        </p:nvSpPr>
        <p:spPr>
          <a:xfrm>
            <a:off x="251520" y="404664"/>
            <a:ext cx="1440160" cy="1008112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122</Words>
  <Application>Microsoft Office PowerPoint</Application>
  <PresentationFormat>Экран (4:3)</PresentationFormat>
  <Paragraphs>47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Боровинскйи</dc:creator>
  <cp:lastModifiedBy>dns</cp:lastModifiedBy>
  <cp:revision>6</cp:revision>
  <dcterms:created xsi:type="dcterms:W3CDTF">2016-08-22T12:10:59Z</dcterms:created>
  <dcterms:modified xsi:type="dcterms:W3CDTF">2016-08-22T12:58:04Z</dcterms:modified>
</cp:coreProperties>
</file>