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9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538E8-C7F6-48BC-8D58-D4176FE14003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780D2-E053-4B73-B8D6-C266A8B60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780D2-E053-4B73-B8D6-C266A8B604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35729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07194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методики\дошколенок\просто о сложном\живая прир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методики\дошколенок\просто о сложном\органы челове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107504" y="332656"/>
            <a:ext cx="1080120" cy="79208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ns\Desktop\стенд\интернет\0_eb1aa_2a3d4d5b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3885"/>
            <a:ext cx="7828143" cy="50734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52074" y="3789040"/>
            <a:ext cx="51610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9833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етодики\дошколенок\просто о сложном\кош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5552" y="2564904"/>
            <a:ext cx="2108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Потому,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что им больше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нравится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ходить грязными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7672" y="3212977"/>
            <a:ext cx="2372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Потому,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что они мёрзнут,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когда намокает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их шерсть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етодики\дошколенок\просто о сложном\цв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497585">
            <a:off x="6306428" y="3293284"/>
            <a:ext cx="2239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Цветы беззащитные.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Они ничего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не могут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сделать, чтобы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защитить себя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861048"/>
            <a:ext cx="22367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У растений есть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свои способы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защиты. Они могут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поранить, обжечь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или уколоть.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етодики\дошколенок\просто о сложном\челове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3501008"/>
            <a:ext cx="1519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hlinkClick r:id="rId3" action="ppaction://hlinksldjump"/>
              </a:rPr>
              <a:t>В нашем теле</a:t>
            </a:r>
          </a:p>
          <a:p>
            <a:pPr algn="ctr"/>
            <a:r>
              <a:rPr lang="ru-RU" dirty="0">
                <a:hlinkClick r:id="rId3" action="ppaction://hlinksldjump"/>
              </a:rPr>
              <a:t>находятся</a:t>
            </a:r>
          </a:p>
          <a:p>
            <a:pPr algn="ctr"/>
            <a:r>
              <a:rPr lang="ru-RU" dirty="0">
                <a:hlinkClick r:id="rId3" action="ppaction://hlinksldjump"/>
              </a:rPr>
              <a:t>важные</a:t>
            </a:r>
          </a:p>
          <a:p>
            <a:pPr algn="ctr"/>
            <a:r>
              <a:rPr lang="ru-RU" dirty="0">
                <a:hlinkClick r:id="rId3" action="ppaction://hlinksldjump"/>
              </a:rPr>
              <a:t>органы.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429928">
            <a:off x="6800864" y="3667964"/>
            <a:ext cx="1597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hlinkClick r:id="rId4" action="ppaction://hlinksldjump"/>
              </a:rPr>
              <a:t>Внутри нас</a:t>
            </a:r>
          </a:p>
          <a:p>
            <a:pPr algn="ctr"/>
            <a:r>
              <a:rPr lang="ru-RU" dirty="0">
                <a:hlinkClick r:id="rId4" action="ppaction://hlinksldjump"/>
              </a:rPr>
              <a:t>много разных </a:t>
            </a:r>
          </a:p>
          <a:p>
            <a:pPr algn="ctr"/>
            <a:r>
              <a:rPr lang="ru-RU" dirty="0">
                <a:hlinkClick r:id="rId4" action="ppaction://hlinksldjump"/>
              </a:rPr>
              <a:t>микросхем и</a:t>
            </a:r>
          </a:p>
          <a:p>
            <a:pPr algn="ctr"/>
            <a:r>
              <a:rPr lang="ru-RU" dirty="0">
                <a:hlinkClick r:id="rId4" action="ppaction://hlinksldjump"/>
              </a:rPr>
              <a:t>проводов.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методики\дошколенок\просто о сложном\комикс ко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179512" y="188640"/>
            <a:ext cx="1440160" cy="86409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методики\дошколенок\просто о сложном\НЕПРАВИЛЬНО КОШ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539552" y="476672"/>
            <a:ext cx="1584176" cy="100811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етодики\дошколенок\просто о сложном\неправильно цве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251520" y="332656"/>
            <a:ext cx="1296144" cy="93610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методики\дошколенок\просто о сложном\цветы комик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1547664" y="116632"/>
            <a:ext cx="1152128" cy="79208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методики\дошколенок\просто о сложном\НЕПРАВИЛЬНО ЧЕЛОВЕ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539552" y="548680"/>
            <a:ext cx="1224136" cy="108012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73</Words>
  <Application>Microsoft Office PowerPoint</Application>
  <PresentationFormat>Экран (4:3)</PresentationFormat>
  <Paragraphs>35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Боровинскйи</dc:creator>
  <cp:lastModifiedBy>Наталья Ворошилова</cp:lastModifiedBy>
  <cp:revision>21</cp:revision>
  <dcterms:created xsi:type="dcterms:W3CDTF">2016-06-22T18:33:39Z</dcterms:created>
  <dcterms:modified xsi:type="dcterms:W3CDTF">2024-05-24T18:26:12Z</dcterms:modified>
</cp:coreProperties>
</file>